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3" ContentType="audio/unknown"/>
  <Override PartName="/ppt/media/image3.jpeg" ContentType="image/jpeg"/>
  <Override PartName="/ppt/media/image4.jpeg" ContentType="image/jpeg"/>
  <Override PartName="/ppt/media/media2.mp3" ContentType="audi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3" Type="http://schemas.microsoft.com/office/2007/relationships/media" Target="../media/media2.mp3"/><Relationship Id="rId4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19962168120_56c5267b83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286000"/>
            <a:ext cx="24384000" cy="182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5-10-07 at 2.33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64349" y="-110358"/>
            <a:ext cx="34912686" cy="15822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ubway_agony_emoji_v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361" y="-101600"/>
            <a:ext cx="19745278" cy="1391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news20150706_cms515499_pod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61191" y="567412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88163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7943849" y="5554133"/>
            <a:ext cx="8496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4212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SUBWAY HEAT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G_769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1975" y="-87018"/>
            <a:ext cx="18520050" cy="13890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2" name="19527321784_5ba4d3af78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565400"/>
            <a:ext cx="24384000" cy="182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Screen Shot 2015-10-07 at 2.53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50" y="0"/>
            <a:ext cx="243967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6419849" y="5554133"/>
            <a:ext cx="11544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4212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ICE CREAM RADAR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5-07-28 at 9.54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91116" y="-3194990"/>
            <a:ext cx="28966232" cy="19422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Screen Shot 2015-11-16 at 12.36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970" y="-111508"/>
            <a:ext cx="24453940" cy="13939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895850" y="5554133"/>
            <a:ext cx="14592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4212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WNYC Data News Team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G_88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7722" y="49376"/>
            <a:ext cx="18608556" cy="33098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421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752850" y="5554133"/>
            <a:ext cx="16878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CDEE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DATA-DRIVEN JOURNALISM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2228850" y="5554133"/>
            <a:ext cx="19926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4212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ABANDONED SUBWAY ENTRANCES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 Shot 2015-11-16 at 11.26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4350" y="2235200"/>
            <a:ext cx="15735300" cy="924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Screen Shot 2015-11-16 at 11.25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13488" y="-3655233"/>
            <a:ext cx="30610976" cy="199768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19536023" y="13252449"/>
            <a:ext cx="4869955" cy="482601"/>
          </a:xfrm>
          <a:prstGeom prst="rect">
            <a:avLst/>
          </a:prstGeom>
          <a:solidFill>
            <a:srgbClr val="FFFFFF">
              <a:alpha val="6431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A6AAA8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Map data © OpenStreetMap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news20151110_cms546922_pod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852348" y="6005214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49387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371849" y="5554133"/>
            <a:ext cx="17640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4212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VACCINATION RATE FINDER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Screen Shot 2015-10-07 at 3.35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Screen Shot 2015-10-07 at 3.39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7562850" y="5554133"/>
            <a:ext cx="9258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4212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NYPD BRUISED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7" name="Screen Shot 2015-10-07 at 3.27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350"/>
            <a:ext cx="24384000" cy="1372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 Shot 2015-11-16 at 3.47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4727" y="320323"/>
            <a:ext cx="16694546" cy="13075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creen Shot 2015-11-16 at 11.49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1266" y="213988"/>
            <a:ext cx="19781468" cy="14422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 Shot 2015-11-16 at 11.50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692" y="937"/>
            <a:ext cx="19202616" cy="17093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reen Shot 2015-11-16 at 11.39.3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593" y="0"/>
            <a:ext cx="23414814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creen Shot 2015-11-16 at 3.50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9535" y="0"/>
            <a:ext cx="1336493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895850" y="5554133"/>
            <a:ext cx="14592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4212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WNYC Data News Team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1" name="Screen Shot 2015-11-16 at 12.42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96" y="-697"/>
            <a:ext cx="24282610" cy="13793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 Shot 2015-11-16 at 11.55.35 AM.png"/>
          <p:cNvPicPr>
            <a:picLocks noChangeAspect="1"/>
          </p:cNvPicPr>
          <p:nvPr/>
        </p:nvPicPr>
        <p:blipFill>
          <a:blip r:embed="rId2">
            <a:extLst/>
          </a:blip>
          <a:srcRect l="798" t="209" r="798" b="209"/>
          <a:stretch>
            <a:fillRect/>
          </a:stretch>
        </p:blipFill>
        <p:spPr>
          <a:xfrm>
            <a:off x="351333" y="435173"/>
            <a:ext cx="15696407" cy="12065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157011" dir="2700000">
              <a:srgbClr val="000000">
                <a:alpha val="50000"/>
              </a:srgbClr>
            </a:outerShdw>
          </a:effectLst>
        </p:spPr>
      </p:pic>
      <p:pic>
        <p:nvPicPr>
          <p:cNvPr id="134" name="Screen Shot 2015-11-16 at 11.56.4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086" y="3402707"/>
            <a:ext cx="14312901" cy="11912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157011" dir="2700000">
              <a:srgbClr val="000000">
                <a:alpha val="50000"/>
              </a:srgbClr>
            </a:outerShdw>
          </a:effectLst>
        </p:spPr>
      </p:pic>
      <p:pic>
        <p:nvPicPr>
          <p:cNvPr id="135" name="Screen Shot 2015-11-16 at 11.58.5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2876" y="6327581"/>
            <a:ext cx="11973322" cy="151095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157011" dir="2700000">
              <a:srgbClr val="000000">
                <a:alpha val="50000"/>
              </a:srgbClr>
            </a:outerShdw>
          </a:effectLst>
        </p:spPr>
      </p:pic>
      <p:pic>
        <p:nvPicPr>
          <p:cNvPr id="136" name="Screen Shot 2015-11-16 at 12.29.47 PM.png"/>
          <p:cNvPicPr>
            <a:picLocks noChangeAspect="1"/>
          </p:cNvPicPr>
          <p:nvPr/>
        </p:nvPicPr>
        <p:blipFill>
          <a:blip r:embed="rId5">
            <a:extLst/>
          </a:blip>
          <a:srcRect l="5605" t="6546" r="0" b="8144"/>
          <a:stretch>
            <a:fillRect/>
          </a:stretch>
        </p:blipFill>
        <p:spPr>
          <a:xfrm>
            <a:off x="17920295" y="6111478"/>
            <a:ext cx="4591448" cy="18851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157011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2"/>
      <p:bldP build="whole" bldLvl="1" animBg="1" rev="0" advAuto="0" spid="135" grpId="3"/>
      <p:bldP build="whole" bldLvl="1" animBg="1" rev="0" advAuto="0" spid="133" grpId="1"/>
      <p:bldP build="whole" bldLvl="1" animBg="1" rev="0" advAuto="0" spid="136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421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3752850" y="5554133"/>
            <a:ext cx="16878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CDEE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USEFUL + PLAYFUL + NYC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5276849" y="5554133"/>
            <a:ext cx="13830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D42120"/>
                </a:solidFill>
                <a:latin typeface="BPdotsUnicaseSquare"/>
                <a:ea typeface="BPdotsUnicaseSquare"/>
                <a:cs typeface="BPdotsUnicaseSquare"/>
                <a:sym typeface="BPdotsUnicaseSquare"/>
              </a:defRPr>
            </a:lvl1pPr>
          </a:lstStyle>
          <a:p>
            <a:pPr/>
            <a:r>
              <a:t>SUBWAY AGONY INDEX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" name="IMG_85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72531" y="-3257680"/>
            <a:ext cx="27529062" cy="20646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8" name="Screen Shot 2015-10-07 at 4.45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3050" y="0"/>
            <a:ext cx="249301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